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2" r:id="rId2"/>
    <p:sldId id="288" r:id="rId3"/>
    <p:sldId id="273" r:id="rId4"/>
    <p:sldId id="274" r:id="rId5"/>
    <p:sldId id="278" r:id="rId6"/>
    <p:sldId id="287" r:id="rId7"/>
    <p:sldId id="275" r:id="rId8"/>
    <p:sldId id="286" r:id="rId9"/>
    <p:sldId id="285" r:id="rId10"/>
    <p:sldId id="280" r:id="rId11"/>
    <p:sldId id="281" r:id="rId12"/>
  </p:sldIdLst>
  <p:sldSz cx="12192000" cy="6858000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sh" initials="y" lastIdx="1" clrIdx="0">
    <p:extLst>
      <p:ext uri="{19B8F6BF-5375-455C-9EA6-DF929625EA0E}">
        <p15:presenceInfo xmlns="" xmlns:p15="http://schemas.microsoft.com/office/powerpoint/2012/main" userId="yus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41284-B31B-49EA-802B-9DC08CD0903F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68C07-25E0-420C-A675-32BDA1D6C7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0942E-DF3C-4A14-BDD0-256194AB7D3C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C4832-3A65-40DF-B1B7-7BC6C928D5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6324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101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F945CEC-6697-4BEE-A673-2AE980E6B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42ABE55A-52FD-4DEE-859D-DC43446CE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987E3E9-3A02-4047-98E3-771B9CD73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2F26A2FE-9302-4A9D-AF2C-F82193BD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C0FFC8E-283B-46D6-B688-02C53AFC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5196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72601F1-9DC5-4387-984A-1F24728F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E0719E0F-16EE-4B64-9326-23DF52915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015E8454-4B72-4454-950B-F9300524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623792D5-1552-4138-9986-000D8CE6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A239277D-33D6-4CE5-8DBC-EA47E5AF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8099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62220D28-F228-4D97-A8C3-67BD3DF60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B8FC70F8-901E-47A7-AE0B-DDF80660E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7F89576-97BD-4CA0-A709-2D9B8267F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8C0D5DA-61BE-42D6-8D97-5C26522D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CA25AB2-87AB-40CD-BEA7-050B55D5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5429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5290136-A76C-42C3-9248-933E5AA2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7F0A288-226A-49B2-B664-CB3C1A54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212893EA-F8A9-4B5C-A93A-855D8F61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85722F9-FD54-4844-9B9D-FAA2EC9B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3C62AA7E-0820-432F-B756-D9DD6823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7169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A80A4DC-4097-4716-B086-31963368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63681A2-029A-4C5E-BAD6-DB85CE821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29D6840-9899-4261-9B38-F6141106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8189BD64-AE84-49A2-BA7B-75B8E2EB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17161D2D-C2DD-4482-AEED-C7DFF4AF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878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5CBB24D-84DF-44BE-A848-06574168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A85E1B0-4C54-4D8F-91A6-931FF454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7342ECDF-7C06-4672-B483-746ED83AF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1F57626D-BBE4-4CD7-AF6B-FA90FEF6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188317BC-0B8A-48AD-966A-FBD4CD31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B435AABC-7491-49CD-ABE3-5646C459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1676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E0FF789-A88B-45F4-A774-20968A06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0968929B-DBC5-441B-9DB0-BA0FF4E37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B3E9FC5-32D8-49D9-8A69-D90A1D6AF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DE8044C3-533C-4FC9-9AB0-E700682A1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0F72FF3E-0D39-4A3E-8DF5-4EDEAEE1A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828392FB-C4A6-45BA-A70C-70B2B07F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C594F6C2-4C14-4334-B2BE-F70C346A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A5A72830-6E74-488D-BF2C-A05953D2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3137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7AE0C35-E231-4C8A-99DF-0067669C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3A999D41-C2CF-48A2-8325-D8DB17F5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6502F4F4-FD13-40E7-AF23-9BBDE3C5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F1675887-D021-41A1-BE02-52766834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9623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9A239CB3-78CE-472E-84C7-02CE4CE3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EF04101B-7F72-450F-B778-74F8D52C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638503C1-94AA-44C3-B046-64628407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3504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B0B7B13-4635-456D-B01C-6BB64ABD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C7DC93B-3CD0-4F12-9EBB-44E4EFA8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39338465-E6FC-4012-9A55-947D5C403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5A34787B-90B2-4B64-8CB8-6615ECCC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21338C0A-B3BD-4E3B-BE9E-A32C1FB4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43512FE6-2191-4DEE-825D-28026B70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6223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1E92CE1-662A-4C55-B0FB-AE071ADB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9811F928-7663-4B0D-8CBE-E15A768EE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B6CBDC09-3243-4820-A001-5A41ED123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007F93B7-BEBC-48CD-9B09-2E7CAD7E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D454309B-A597-42DA-997B-5976CC56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CC82CE9D-4161-4F5C-B4E8-16B14C84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12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409C7797-A121-4FD0-96CE-538BDA7C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45DDD7EA-B3B0-44B2-AC64-406C43E2D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0D23ADB-3A95-4D63-AAB6-68C16EA75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59685-C4D0-46FF-8442-229845CFEF13}" type="datetimeFigureOut">
              <a:rPr lang="zh-TW" altLang="en-US" smtClean="0"/>
              <a:pPr/>
              <a:t>2023/10/19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6D38D819-4709-4ACB-A9FF-F482373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EF9DEA84-0A23-4746-A9CD-71A143010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1208B-23C6-4157-A339-97D77089BE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3670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36C2BB79-0936-4164-986B-978FBB707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14" y="-343402"/>
            <a:ext cx="6415790" cy="990666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0E7926E8-E873-4462-8F67-C5BCB423660F}"/>
              </a:ext>
            </a:extLst>
          </p:cNvPr>
          <p:cNvSpPr txBox="1"/>
          <p:nvPr/>
        </p:nvSpPr>
        <p:spPr>
          <a:xfrm>
            <a:off x="9643829" y="1214437"/>
            <a:ext cx="1292662" cy="62436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7200" b="1" dirty="0"/>
              <a:t>宋翁鴦  姊妹</a:t>
            </a:r>
          </a:p>
        </p:txBody>
      </p:sp>
    </p:spTree>
    <p:extLst>
      <p:ext uri="{BB962C8B-B14F-4D97-AF65-F5344CB8AC3E}">
        <p14:creationId xmlns="" xmlns:p14="http://schemas.microsoft.com/office/powerpoint/2010/main" val="2404973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AEBE192-26F2-4D6A-ADDB-A7EBD89B7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6" y="0"/>
            <a:ext cx="9764603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1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41D2543-F361-4EDE-979C-9D3037160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0"/>
            <a:ext cx="10422412" cy="6942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92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05884" y="1706480"/>
            <a:ext cx="1045991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b="1" dirty="0" smtClean="0"/>
              <a:t>若要醫好萬症頭，就要</a:t>
            </a:r>
            <a:endParaRPr lang="en-US" altLang="zh-TW" sz="8000" b="1" dirty="0" smtClean="0"/>
          </a:p>
          <a:p>
            <a:r>
              <a:rPr lang="zh-TW" altLang="en-US" sz="8000" b="1" dirty="0" smtClean="0"/>
              <a:t>來台北橋頭的三層樓！</a:t>
            </a:r>
            <a:endParaRPr lang="zh-TW" altLang="en-US" sz="8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33F89E7-30BC-4B51-B03C-DE647F92C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27462"/>
            <a:ext cx="7758112" cy="6830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76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C7C892D-0EF1-4DD7-B234-7F102B713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61" y="-59541"/>
            <a:ext cx="12869521" cy="6977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948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7304EB65-363C-434C-B088-A00F5281C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65" y="345976"/>
            <a:ext cx="3880294" cy="533149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640FB45-EDE3-4EEC-87D2-FF4B35ECF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848" y="2226158"/>
            <a:ext cx="3435209" cy="46318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ED3BDDC6-A4E8-4F51-AE75-2C278246BD16}"/>
              </a:ext>
            </a:extLst>
          </p:cNvPr>
          <p:cNvSpPr txBox="1"/>
          <p:nvPr/>
        </p:nvSpPr>
        <p:spPr>
          <a:xfrm>
            <a:off x="10882551" y="1971676"/>
            <a:ext cx="861774" cy="47577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/>
              <a:t>宋獻聲</a:t>
            </a:r>
            <a:r>
              <a:rPr lang="en-US" altLang="zh-TW" sz="4400" dirty="0"/>
              <a:t>(</a:t>
            </a:r>
            <a:r>
              <a:rPr lang="zh-TW" altLang="en-US" sz="4400" dirty="0"/>
              <a:t>叔叔</a:t>
            </a:r>
            <a:r>
              <a:rPr lang="en-US" altLang="zh-TW" sz="4400" dirty="0"/>
              <a:t>)</a:t>
            </a:r>
            <a:r>
              <a:rPr lang="zh-TW" altLang="en-US" sz="4400" dirty="0"/>
              <a:t>  弟兄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0710AE01-64A6-4DB8-BF6D-36BC8CFD2515}"/>
              </a:ext>
            </a:extLst>
          </p:cNvPr>
          <p:cNvSpPr txBox="1"/>
          <p:nvPr/>
        </p:nvSpPr>
        <p:spPr>
          <a:xfrm>
            <a:off x="5533359" y="452439"/>
            <a:ext cx="861774" cy="47577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/>
              <a:t>二叔公   弟兄</a:t>
            </a:r>
          </a:p>
        </p:txBody>
      </p:sp>
    </p:spTree>
    <p:extLst>
      <p:ext uri="{BB962C8B-B14F-4D97-AF65-F5344CB8AC3E}">
        <p14:creationId xmlns="" xmlns:p14="http://schemas.microsoft.com/office/powerpoint/2010/main" val="36756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2210" y="1484802"/>
            <a:ext cx="95945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dirty="0" smtClean="0"/>
              <a:t>路十九</a:t>
            </a:r>
            <a:r>
              <a:rPr lang="en-US" sz="8000" dirty="0" smtClean="0"/>
              <a:t>10</a:t>
            </a:r>
            <a:r>
              <a:rPr lang="zh-TW" altLang="en-US" sz="8000" dirty="0" smtClean="0"/>
              <a:t>：</a:t>
            </a:r>
            <a:endParaRPr lang="en-US" altLang="zh-TW" sz="8000" dirty="0" smtClean="0"/>
          </a:p>
          <a:p>
            <a:r>
              <a:rPr lang="zh-TW" altLang="en-US" sz="8000" b="1" dirty="0" smtClean="0"/>
              <a:t>人子來，是要尋找</a:t>
            </a:r>
            <a:endParaRPr lang="en-US" altLang="zh-TW" sz="8000" b="1" dirty="0" smtClean="0"/>
          </a:p>
          <a:p>
            <a:r>
              <a:rPr lang="zh-TW" altLang="en-US" sz="8000" b="1" dirty="0" smtClean="0"/>
              <a:t>拯救失喪的人。</a:t>
            </a:r>
            <a:endParaRPr lang="zh-TW" altLang="en-US" sz="8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F9978F77-5961-4227-9E09-AE726640C11A}"/>
              </a:ext>
            </a:extLst>
          </p:cNvPr>
          <p:cNvSpPr txBox="1"/>
          <p:nvPr/>
        </p:nvSpPr>
        <p:spPr>
          <a:xfrm>
            <a:off x="8815154" y="1143000"/>
            <a:ext cx="1292662" cy="62436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7200" b="1" dirty="0"/>
              <a:t>宋獻琛  弟兄</a:t>
            </a:r>
          </a:p>
        </p:txBody>
      </p:sp>
      <p:pic>
        <p:nvPicPr>
          <p:cNvPr id="5" name="圖片 4" descr="P1040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00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10221父生日51歲母44綉9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0714" y="-1"/>
            <a:ext cx="9718104" cy="7037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F4E291B-9375-45D8-955B-085974B1B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31" y="0"/>
            <a:ext cx="9668654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11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50</Words>
  <Application>Microsoft Office PowerPoint</Application>
  <PresentationFormat>自訂</PresentationFormat>
  <Paragraphs>10</Paragraphs>
  <Slides>11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北投教會憶主恩</dc:title>
  <dc:creator>yush</dc:creator>
  <cp:lastModifiedBy>User</cp:lastModifiedBy>
  <cp:revision>27</cp:revision>
  <dcterms:created xsi:type="dcterms:W3CDTF">2019-07-30T18:47:53Z</dcterms:created>
  <dcterms:modified xsi:type="dcterms:W3CDTF">2023-10-19T01:20:34Z</dcterms:modified>
</cp:coreProperties>
</file>